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1" r:id="rId4"/>
    <p:sldId id="259" r:id="rId5"/>
    <p:sldId id="269" r:id="rId6"/>
    <p:sldId id="260" r:id="rId7"/>
    <p:sldId id="266" r:id="rId8"/>
    <p:sldId id="257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/>
    <p:restoredTop sz="94693"/>
  </p:normalViewPr>
  <p:slideViewPr>
    <p:cSldViewPr snapToGrid="0" snapToObjects="1">
      <p:cViewPr varScale="1">
        <p:scale>
          <a:sx n="86" d="100"/>
          <a:sy n="86" d="100"/>
        </p:scale>
        <p:origin x="10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27F6-868B-C346-A199-7F86637F60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4EA-36E8-CA41-8C88-DCB38C66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31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27F6-868B-C346-A199-7F86637F60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4EA-36E8-CA41-8C88-DCB38C66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27F6-868B-C346-A199-7F86637F60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4EA-36E8-CA41-8C88-DCB38C66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6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27F6-868B-C346-A199-7F86637F60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4EA-36E8-CA41-8C88-DCB38C66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2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27F6-868B-C346-A199-7F86637F60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4EA-36E8-CA41-8C88-DCB38C66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0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27F6-868B-C346-A199-7F86637F60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4EA-36E8-CA41-8C88-DCB38C66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5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27F6-868B-C346-A199-7F86637F60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4EA-36E8-CA41-8C88-DCB38C66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3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27F6-868B-C346-A199-7F86637F60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4EA-36E8-CA41-8C88-DCB38C66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7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27F6-868B-C346-A199-7F86637F60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4EA-36E8-CA41-8C88-DCB38C66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5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27F6-868B-C346-A199-7F86637F60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4EA-36E8-CA41-8C88-DCB38C66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6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27F6-868B-C346-A199-7F86637F60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344EA-36E8-CA41-8C88-DCB38C66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7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A27F6-868B-C346-A199-7F86637F60F4}" type="datetimeFigureOut">
              <a:rPr lang="en-US" smtClean="0"/>
              <a:t>10/11/23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44EA-36E8-CA41-8C88-DCB38C66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6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hldewitt@paps.net" TargetMode="External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ps.net/Domain/3922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hldewitt@paps.ne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♪♫</a:t>
            </a:r>
            <a:r>
              <a:rPr lang="en-US" dirty="0" smtClean="0">
                <a:effectLst/>
              </a:rPr>
              <a:t>  </a:t>
            </a:r>
            <a:r>
              <a:rPr lang="en-US" dirty="0" smtClean="0"/>
              <a:t>Welcome to Music </a:t>
            </a:r>
            <a:br>
              <a:rPr lang="en-US" dirty="0" smtClean="0"/>
            </a:b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Ms. DeWitt ♪♫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Room G-06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5" y="194872"/>
            <a:ext cx="11017771" cy="652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68" y="1729425"/>
            <a:ext cx="5302013" cy="28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2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any questions at any point during this presentation or throughout the school year, please contact me via email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 smtClean="0">
                <a:hlinkClick r:id="rId2"/>
              </a:rPr>
              <a:t>ashldewitt@paps.net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01" y="3578797"/>
            <a:ext cx="4020987" cy="24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 I teach?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Piano</a:t>
            </a:r>
          </a:p>
          <a:p>
            <a:r>
              <a:rPr lang="en-US" dirty="0" smtClean="0"/>
              <a:t>Chorus</a:t>
            </a:r>
          </a:p>
          <a:p>
            <a:r>
              <a:rPr lang="en-US" dirty="0" smtClean="0"/>
              <a:t>General music</a:t>
            </a:r>
          </a:p>
          <a:p>
            <a:r>
              <a:rPr lang="en-US" dirty="0" smtClean="0"/>
              <a:t>For g</a:t>
            </a:r>
            <a:r>
              <a:rPr lang="en-US" dirty="0" smtClean="0"/>
              <a:t>rades 6-8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112" y="114379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3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458956"/>
            <a:ext cx="6096000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>
                <a:effectLst/>
                <a:latin typeface="Calibri" charset="0"/>
              </a:rPr>
              <a:t>M</a:t>
            </a:r>
            <a:r>
              <a:rPr lang="en-US" dirty="0" smtClean="0">
                <a:effectLst/>
                <a:latin typeface="Calibri" charset="0"/>
              </a:rPr>
              <a:t>ake good choices: students should be on time and prepared to participate in class on their laptops. Cell phones are not permitted during class time. Students are to try to work in a quiet space with minimal distractions to ensure that the learning time is efficient. </a:t>
            </a:r>
            <a:endParaRPr lang="en-US" dirty="0" smtClean="0"/>
          </a:p>
          <a:p>
            <a:r>
              <a:rPr lang="en-US" sz="4000" b="1" dirty="0" smtClean="0">
                <a:effectLst/>
                <a:latin typeface="Calibri" charset="0"/>
              </a:rPr>
              <a:t>U</a:t>
            </a:r>
            <a:r>
              <a:rPr lang="en-US" dirty="0" smtClean="0">
                <a:effectLst/>
                <a:latin typeface="Calibri" charset="0"/>
              </a:rPr>
              <a:t>se equipment properly: students must remain visible with cameras on throughout the entirety of each class period. </a:t>
            </a:r>
            <a:endParaRPr lang="en-US" dirty="0" smtClean="0"/>
          </a:p>
          <a:p>
            <a:r>
              <a:rPr lang="en-US" sz="4000" b="1" dirty="0" smtClean="0">
                <a:effectLst/>
                <a:latin typeface="Calibri" charset="0"/>
              </a:rPr>
              <a:t>S</a:t>
            </a:r>
            <a:r>
              <a:rPr lang="en-US" dirty="0" smtClean="0">
                <a:effectLst/>
                <a:latin typeface="Calibri" charset="0"/>
              </a:rPr>
              <a:t>peak and play when the time is right: student microphones must be on mute unless he/she has permission. We are patient and respectful while other students and teachers are speaking. </a:t>
            </a:r>
            <a:endParaRPr lang="en-US" dirty="0" smtClean="0"/>
          </a:p>
          <a:p>
            <a:r>
              <a:rPr lang="en-US" sz="4000" b="1" dirty="0" smtClean="0">
                <a:effectLst/>
                <a:latin typeface="Calibri" charset="0"/>
              </a:rPr>
              <a:t>I</a:t>
            </a:r>
            <a:r>
              <a:rPr lang="en-US" dirty="0" smtClean="0">
                <a:effectLst/>
                <a:latin typeface="Calibri" charset="0"/>
              </a:rPr>
              <a:t>nvolve yourself: all students will try their personal best in music class.</a:t>
            </a:r>
            <a:br>
              <a:rPr lang="en-US" dirty="0" smtClean="0">
                <a:effectLst/>
                <a:latin typeface="Calibri" charset="0"/>
              </a:rPr>
            </a:br>
            <a:r>
              <a:rPr lang="en-US" sz="4000" b="1" dirty="0" smtClean="0">
                <a:effectLst/>
                <a:latin typeface="Calibri" charset="0"/>
              </a:rPr>
              <a:t>C</a:t>
            </a:r>
            <a:r>
              <a:rPr lang="en-US" dirty="0" smtClean="0">
                <a:effectLst/>
                <a:latin typeface="Calibri" charset="0"/>
              </a:rPr>
              <a:t>ooperate with others: students are to be respectful to all of their classmates and teachers.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4" y="458956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86" y="5465671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86" y="458956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4" y="5633491"/>
            <a:ext cx="800100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03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Things You Should Know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teacher takes attendance during the first </a:t>
            </a:r>
            <a:r>
              <a:rPr lang="en-US" dirty="0" smtClean="0"/>
              <a:t>five </a:t>
            </a:r>
            <a:r>
              <a:rPr lang="en-US" dirty="0" smtClean="0"/>
              <a:t>minutes of class. If students enter the </a:t>
            </a:r>
            <a:r>
              <a:rPr lang="en-US" dirty="0"/>
              <a:t>c</a:t>
            </a:r>
            <a:r>
              <a:rPr lang="en-US" dirty="0" smtClean="0"/>
              <a:t>lassroom </a:t>
            </a:r>
            <a:r>
              <a:rPr lang="en-US" dirty="0" smtClean="0"/>
              <a:t>after attendance is done, </a:t>
            </a:r>
            <a:r>
              <a:rPr lang="en-US" dirty="0" smtClean="0"/>
              <a:t>then they </a:t>
            </a:r>
            <a:r>
              <a:rPr lang="en-US" dirty="0" smtClean="0"/>
              <a:t>are marked tardy.</a:t>
            </a:r>
          </a:p>
          <a:p>
            <a:r>
              <a:rPr lang="en-US" dirty="0" smtClean="0"/>
              <a:t>Google </a:t>
            </a:r>
            <a:r>
              <a:rPr lang="en-US" dirty="0" smtClean="0"/>
              <a:t>Classroom Assignments and Homework: The teacher will always </a:t>
            </a:r>
            <a:r>
              <a:rPr lang="en-US" dirty="0" smtClean="0"/>
              <a:t>give </a:t>
            </a:r>
            <a:r>
              <a:rPr lang="en-US" dirty="0" smtClean="0"/>
              <a:t>advanced notification of any upcoming assignments and homework. The students can speak to the teacher regarding completion of any late assignments, as long as it is within the marking period. </a:t>
            </a:r>
            <a:r>
              <a:rPr lang="en-US" dirty="0" smtClean="0"/>
              <a:t>As a way to supplement our daily instruction, all students should join our Google Classroom for assignments, sheet music, and </a:t>
            </a:r>
            <a:r>
              <a:rPr lang="en-US" dirty="0" smtClean="0"/>
              <a:t>rubrics. 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is my expectation that all students will try their personal best in class.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42" y="365125"/>
            <a:ext cx="750133" cy="94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8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  <a:latin typeface="Calibri" charset="0"/>
                <a:ea typeface="Calibri" charset="0"/>
                <a:cs typeface="Times New Roman" charset="0"/>
              </a:rPr>
              <a:t>District Grading Policy</a:t>
            </a:r>
            <a:r>
              <a:rPr lang="en-US" sz="4800" dirty="0" smtClean="0">
                <a:effectLst/>
                <a:latin typeface="Calibri" charset="0"/>
                <a:ea typeface="Calibri" charset="0"/>
                <a:cs typeface="Times New Roman" charset="0"/>
              </a:rPr>
              <a:t/>
            </a:r>
            <a:br>
              <a:rPr lang="en-US" sz="4800" dirty="0" smtClean="0">
                <a:effectLst/>
                <a:latin typeface="Calibri" charset="0"/>
                <a:ea typeface="Calibri" charset="0"/>
                <a:cs typeface="Times New Roman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Calibri" charset="0"/>
                <a:ea typeface="Calibri" charset="0"/>
                <a:cs typeface="Times New Roman" charset="0"/>
              </a:rPr>
              <a:t>60% Assessments: tests, quizzes, performances, etc.</a:t>
            </a:r>
            <a:endParaRPr lang="en-US" sz="3200" dirty="0" smtClean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effectLst/>
                <a:latin typeface="Calibri" charset="0"/>
                <a:ea typeface="Calibri" charset="0"/>
                <a:cs typeface="Times New Roman" charset="0"/>
              </a:rPr>
              <a:t>35% Classwork: participation, daily music listening activities and discussions, projects, exit tickets, etc.</a:t>
            </a:r>
            <a:endParaRPr lang="en-US" sz="3200" dirty="0" smtClean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dirty="0" smtClean="0">
                <a:effectLst/>
                <a:latin typeface="Calibri" charset="0"/>
                <a:ea typeface="Calibri" charset="0"/>
                <a:cs typeface="Times New Roman" charset="0"/>
              </a:rPr>
              <a:t>5% Homework: </a:t>
            </a:r>
            <a:r>
              <a:rPr lang="en-US" dirty="0" smtClean="0">
                <a:effectLst/>
                <a:latin typeface="Calibri" charset="0"/>
                <a:ea typeface="Calibri" charset="0"/>
                <a:cs typeface="Times New Roman" charset="0"/>
              </a:rPr>
              <a:t>piano </a:t>
            </a:r>
            <a:r>
              <a:rPr lang="en-US" dirty="0" smtClean="0">
                <a:effectLst/>
                <a:latin typeface="Calibri" charset="0"/>
                <a:ea typeface="Calibri" charset="0"/>
                <a:cs typeface="Times New Roman" charset="0"/>
              </a:rPr>
              <a:t>practice, etc. </a:t>
            </a:r>
            <a:endParaRPr lang="en-US" sz="3200" dirty="0" smtClean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324" y="3607424"/>
            <a:ext cx="2704476" cy="27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5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the students will accomplish this year: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Identification of the notes on the Treble and Bass Clef staff, key signatures, chords, articulation, tempo and dynamic markings, etc.</a:t>
            </a:r>
          </a:p>
          <a:p>
            <a:r>
              <a:rPr lang="en-US" dirty="0" smtClean="0"/>
              <a:t>Exploration of the </a:t>
            </a:r>
            <a:r>
              <a:rPr lang="en-US" dirty="0" err="1" smtClean="0"/>
              <a:t>solfège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Identification of letters on the piano and corresponding pitch location on the staff</a:t>
            </a:r>
          </a:p>
          <a:p>
            <a:r>
              <a:rPr lang="en-US" dirty="0" smtClean="0"/>
              <a:t>Ownership of their own musicianship skills</a:t>
            </a:r>
          </a:p>
          <a:p>
            <a:r>
              <a:rPr lang="en-US" dirty="0" smtClean="0"/>
              <a:t>And more!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6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 Ms. DeWitt </a:t>
            </a:r>
            <a:r>
              <a:rPr lang="en-US" dirty="0"/>
              <a:t>♪♫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any questions now or throughout the school year please contact me by e-mail at </a:t>
            </a:r>
            <a:r>
              <a:rPr lang="en-US" u="sng" dirty="0" smtClean="0">
                <a:hlinkClick r:id="rId2"/>
              </a:rPr>
              <a:t>ashldewitt@paps.net</a:t>
            </a:r>
            <a:endParaRPr lang="en-US" u="sng" dirty="0" smtClean="0"/>
          </a:p>
          <a:p>
            <a:r>
              <a:rPr lang="en-US" dirty="0" smtClean="0"/>
              <a:t>Take a look at my teacher website: </a:t>
            </a:r>
            <a:r>
              <a:rPr lang="en-US" u="sng" dirty="0" smtClean="0">
                <a:hlinkClick r:id="rId3"/>
              </a:rPr>
              <a:t>https://www.paps.net/Domain/3922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35" y="4183063"/>
            <a:ext cx="31115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7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8" y="212916"/>
            <a:ext cx="11212643" cy="64757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58387" y="1494591"/>
            <a:ext cx="70303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/>
              <a:t>Thank You!</a:t>
            </a:r>
          </a:p>
          <a:p>
            <a:pPr lvl="0" algn="ctr">
              <a:defRPr/>
            </a:pPr>
            <a:endParaRPr lang="en-US" sz="3600" dirty="0"/>
          </a:p>
          <a:p>
            <a:pPr lvl="0" algn="ctr">
              <a:defRPr/>
            </a:pPr>
            <a:r>
              <a:rPr lang="en-US" sz="2700" b="1" dirty="0" smtClean="0"/>
              <a:t>I </a:t>
            </a:r>
            <a:r>
              <a:rPr lang="en-US" sz="2700" b="1" dirty="0"/>
              <a:t>look forward to making music with your child</a:t>
            </a:r>
          </a:p>
        </p:txBody>
      </p:sp>
    </p:spTree>
    <p:extLst>
      <p:ext uri="{BB962C8B-B14F-4D97-AF65-F5344CB8AC3E}">
        <p14:creationId xmlns:p14="http://schemas.microsoft.com/office/powerpoint/2010/main" val="913028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427</Words>
  <Application>Microsoft Macintosh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♪♫  Welcome to Music  with  Ms. DeWitt ♪♫ </vt:lpstr>
      <vt:lpstr>Questions?</vt:lpstr>
      <vt:lpstr>What do I teach? </vt:lpstr>
      <vt:lpstr>PowerPoint Presentation</vt:lpstr>
      <vt:lpstr>Things You Should Know</vt:lpstr>
      <vt:lpstr>District Grading Policy </vt:lpstr>
      <vt:lpstr>What the students will accomplish this year:</vt:lpstr>
      <vt:lpstr>Contact Ms. DeWitt ♪♫ 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Music  with  Ms. DeWitt</dc:title>
  <dc:creator>Ashley DeWitt</dc:creator>
  <cp:lastModifiedBy>Ashley DeWitt</cp:lastModifiedBy>
  <cp:revision>37</cp:revision>
  <dcterms:created xsi:type="dcterms:W3CDTF">2020-09-21T20:33:53Z</dcterms:created>
  <dcterms:modified xsi:type="dcterms:W3CDTF">2023-10-11T23:57:30Z</dcterms:modified>
</cp:coreProperties>
</file>